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5839-D07C-4489-AEE2-068203211307}" type="datetimeFigureOut">
              <a:rPr lang="en-ID" smtClean="0"/>
              <a:t>19/11/2019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0A6-8137-4838-9106-62A59EF4D3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857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5839-D07C-4489-AEE2-068203211307}" type="datetimeFigureOut">
              <a:rPr lang="en-ID" smtClean="0"/>
              <a:t>19/11/2019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0A6-8137-4838-9106-62A59EF4D3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078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5839-D07C-4489-AEE2-068203211307}" type="datetimeFigureOut">
              <a:rPr lang="en-ID" smtClean="0"/>
              <a:t>19/11/2019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0A6-8137-4838-9106-62A59EF4D3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538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5839-D07C-4489-AEE2-068203211307}" type="datetimeFigureOut">
              <a:rPr lang="en-ID" smtClean="0"/>
              <a:t>19/11/2019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0A6-8137-4838-9106-62A59EF4D3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82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5839-D07C-4489-AEE2-068203211307}" type="datetimeFigureOut">
              <a:rPr lang="en-ID" smtClean="0"/>
              <a:t>19/11/2019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0A6-8137-4838-9106-62A59EF4D3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577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5839-D07C-4489-AEE2-068203211307}" type="datetimeFigureOut">
              <a:rPr lang="en-ID" smtClean="0"/>
              <a:t>19/11/2019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0A6-8137-4838-9106-62A59EF4D3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4589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5839-D07C-4489-AEE2-068203211307}" type="datetimeFigureOut">
              <a:rPr lang="en-ID" smtClean="0"/>
              <a:t>19/11/2019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0A6-8137-4838-9106-62A59EF4D3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4566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5839-D07C-4489-AEE2-068203211307}" type="datetimeFigureOut">
              <a:rPr lang="en-ID" smtClean="0"/>
              <a:t>19/11/2019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0A6-8137-4838-9106-62A59EF4D3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341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5839-D07C-4489-AEE2-068203211307}" type="datetimeFigureOut">
              <a:rPr lang="en-ID" smtClean="0"/>
              <a:t>19/11/2019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0A6-8137-4838-9106-62A59EF4D3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6584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5839-D07C-4489-AEE2-068203211307}" type="datetimeFigureOut">
              <a:rPr lang="en-ID" smtClean="0"/>
              <a:t>19/11/2019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0A6-8137-4838-9106-62A59EF4D3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7475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5839-D07C-4489-AEE2-068203211307}" type="datetimeFigureOut">
              <a:rPr lang="en-ID" smtClean="0"/>
              <a:t>19/11/2019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3B0A6-8137-4838-9106-62A59EF4D3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5753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25839-D07C-4489-AEE2-068203211307}" type="datetimeFigureOut">
              <a:rPr lang="en-ID" smtClean="0"/>
              <a:t>19/11/2019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3B0A6-8137-4838-9106-62A59EF4D3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435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9F003-061E-4C65-A17A-C9C2DAE018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91BEF4-E006-47F9-85B3-2C938502DF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 dirty="0"/>
              <a:t>Presenter name and affiliation</a:t>
            </a:r>
          </a:p>
        </p:txBody>
      </p:sp>
    </p:spTree>
    <p:extLst>
      <p:ext uri="{BB962C8B-B14F-4D97-AF65-F5344CB8AC3E}">
        <p14:creationId xmlns:p14="http://schemas.microsoft.com/office/powerpoint/2010/main" val="412762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48CD1-EAF7-4C07-84BB-909FE3B2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58C55-6050-4BCC-AC6B-B533A7B98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17907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3D58A-CF35-4E02-A4F0-A0C346B0B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Materials and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BBF92-0103-4F39-9F77-1DC82DEAC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5174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F08CA-501A-4A8A-BDB1-98CA785AD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Result and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680EF-23CB-4D08-9B2A-F68AB25FA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804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C2C09-D31C-43F5-B1DB-B2F384ED7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633A1-7DFB-4085-9413-F1A651909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78174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DDA2F-7CBE-4635-9F4E-447CD618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5475D-3FD9-4F17-9D6B-B68A5FAD6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091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0DD13-AE04-4777-940A-0A1D7901D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Acknowledgment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F22BD-D1B7-40B8-A650-3D2BD8692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72706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16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Presentation title</vt:lpstr>
      <vt:lpstr>Introduction</vt:lpstr>
      <vt:lpstr>Materials and methods</vt:lpstr>
      <vt:lpstr>Result and Discussion</vt:lpstr>
      <vt:lpstr>Conclusion</vt:lpstr>
      <vt:lpstr>References</vt:lpstr>
      <vt:lpstr>Acknowledgment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Sista Werdyani S.Farm., Apt., M.Biotech.</dc:creator>
  <cp:lastModifiedBy>Sista Werdyani S.Farm., Apt., M.Biotech.</cp:lastModifiedBy>
  <cp:revision>1</cp:revision>
  <dcterms:created xsi:type="dcterms:W3CDTF">2019-11-19T07:28:58Z</dcterms:created>
  <dcterms:modified xsi:type="dcterms:W3CDTF">2019-11-19T07:34:21Z</dcterms:modified>
</cp:coreProperties>
</file>